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9" autoAdjust="0"/>
    <p:restoredTop sz="93834" autoAdjust="0"/>
  </p:normalViewPr>
  <p:slideViewPr>
    <p:cSldViewPr>
      <p:cViewPr varScale="1">
        <p:scale>
          <a:sx n="95" d="100"/>
          <a:sy n="95" d="100"/>
        </p:scale>
        <p:origin x="6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ces.csail.mit.edu/demo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</a:t>
            </a:r>
            <a:r>
              <a:rPr kumimoji="1" lang="en-US" altLang="ko-KR" sz="1600" dirty="0" err="1" smtClean="0"/>
              <a:t>StreeView</a:t>
            </a:r>
            <a:r>
              <a:rPr kumimoji="1" lang="en-US" altLang="ko-KR" sz="1600" dirty="0" smtClean="0"/>
              <a:t> 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077072"/>
            <a:ext cx="8366335" cy="1944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2517" y="6165304"/>
            <a:ext cx="4942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Let’s take a look at </a:t>
            </a:r>
            <a:r>
              <a:rPr lang="en-US" altLang="ko-KR" dirty="0" err="1" smtClean="0"/>
              <a:t>Lunit’s</a:t>
            </a:r>
            <a:r>
              <a:rPr lang="en-US" altLang="ko-KR" dirty="0" smtClean="0"/>
              <a:t> presentation slides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32042</TotalTime>
  <Words>1134</Words>
  <Application>Microsoft Macintosh PowerPoint</Application>
  <PresentationFormat>화면 슬라이드 쇼(4:3)</PresentationFormat>
  <Paragraphs>246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휴먼둥근헤드라인</vt:lpstr>
      <vt:lpstr>Calibri</vt:lpstr>
      <vt:lpstr>Garamond</vt:lpstr>
      <vt:lpstr>Meiryo UI</vt:lpstr>
      <vt:lpstr>Wingdings</vt:lpstr>
      <vt:lpstr>Arial</vt:lpstr>
      <vt:lpstr>Office 테마</vt:lpstr>
      <vt:lpstr>PowerPoint 프레젠테이션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프레젠테이션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881</cp:revision>
  <dcterms:created xsi:type="dcterms:W3CDTF">2010-03-17T18:05:41Z</dcterms:created>
  <dcterms:modified xsi:type="dcterms:W3CDTF">2016-08-19T15:28:32Z</dcterms:modified>
</cp:coreProperties>
</file>